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2" r:id="rId8"/>
    <p:sldId id="264" r:id="rId9"/>
    <p:sldId id="265" r:id="rId10"/>
    <p:sldId id="267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2.jpeg>
</file>

<file path=ppt/media/image3.jpeg>
</file>

<file path=ppt/media/image4.jpg>
</file>

<file path=ppt/media/image5.jpg>
</file>

<file path=ppt/media/image6.jpe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B3B68-57C1-475A-9C2C-4DCA2F13DA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B57D0D-619A-4B73-9726-F18A7FC5C0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A9B66-A487-414E-9831-93F1BA3D6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4D5FC-C8E8-465D-9CEA-89C9C3260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86C6-F9DC-4839-836E-38B6139E9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3529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CD02F-4F40-4EA6-9043-7EE6FA394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2A65DF-9A4F-496E-B125-1E2A414C48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E53B2-D5BD-4559-89BE-236DACAEB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41F26-72FC-4E91-97A8-68D06BBE8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12AF5-150B-4939-8625-7599574AC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7601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06F76C-88CE-4E80-8420-F6784909A4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B71C65-5CB8-4F4D-9442-103E4DD81A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5590D-AED1-4985-8A72-1AE9FB39B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BE405-A6EE-4574-B804-D63E8B9C7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B3D97-D3F5-4E71-AC42-0C78D5495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0172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856A-BB7D-4B04-9EC2-6A76FEB9D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60DDB-029C-47DE-9CC5-6FB973659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D4BAC-4699-451F-9458-FEEA9ABD7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019F8-1200-49CB-9C4E-64DD07303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40598-0BF9-4D03-B991-F3B8EDCF7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2563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C58C5-1893-49B6-BB82-F6E1BC0A1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9E1181-2A35-4A29-AD0C-F19BCD3B7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3AFD3-1698-4699-B8C2-1E28B8048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4E5B7-872C-4642-BCEF-CCA0E6BAA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894C5-94FC-4639-83E3-6085815F7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8883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6A677-8385-4C52-BE7B-966704681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981C2-2701-4AE8-883A-82B9A3E780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030598-6EA6-467C-B76E-8F0A42610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158529-8651-4B3B-AF14-4BB7560D8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EFA5EE-EF94-4AC4-9652-762072F6D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6C4AC-9F91-4CAC-A929-1AF34E788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0494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24DC3-505C-4D8A-A8BE-2B06C77E3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DB65A-E658-4156-A150-05587B220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332BB4-1BDC-47B7-A7D5-67A8BF76F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9EAB72-D9C1-4229-A472-E0FABBB38D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41E04A-A560-48AB-B255-A9C35B1ABD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F81686-C5FD-43FA-8442-69B88299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A0A48B-161F-4C94-9BC2-2575D2A10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37E061-71E5-404E-81E6-5C70FFC83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7887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424D5-47B3-4F9E-AE14-2F24E2534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C16C58-994F-48B8-AB8A-B5B41ECD3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CF838D-6B4E-4BD9-83D3-66899D3CB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0036C7-C351-4ED5-A204-F25E1909C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56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20E57B-4683-45CB-8B2A-EF0E0511C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0BA5EB-84FE-429F-8F1C-590680900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EF49A-D9C0-4660-BD9F-02F2161E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03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69DB6-766A-4085-AB5C-8729845FF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1A4A6-4A48-4C28-889E-6BCDED65A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7E7A9-4A54-42B1-8775-80C6783B8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1A75BC-6E6D-44F5-97EE-02098D2DC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CA2122-ED02-41AD-A412-D52BF09BC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9E8057-DB35-4F79-ACF7-32978C3F9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590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CB8A-5193-4CD6-B1DF-2F6E4FE90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3FA642-39C3-4AF7-9A06-5D71A8C27F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13D564-1F9B-42AD-B6B5-157C74D30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AE9443-BFCE-4FB2-81A5-31B29AC34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D39B5-3365-48D2-ACF2-354D62FF6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4A74E-6C25-42A5-8260-D4AAB6757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76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B0AB2A-2A4A-421E-ACFC-99A0A80F3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0B8737-86B4-4D6C-B996-BC4FF4ED8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47574-5F29-45D3-8AAB-82E31DDB20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BBFD4-EB2B-4564-8918-83CC60FEBC09}" type="datetimeFigureOut">
              <a:rPr lang="en-IN" smtClean="0"/>
              <a:t>16-04-2021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2DE67-CE68-400C-B14F-0C11E1B012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F5305-428D-4A81-894A-1196FE263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7DF2C-4EB9-4698-87AE-C42E988133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4731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ethod Overloading v/s Method Overriding | by Dave Ranjan | Medium">
            <a:extLst>
              <a:ext uri="{FF2B5EF4-FFF2-40B4-BE49-F238E27FC236}">
                <a16:creationId xmlns:a16="http://schemas.microsoft.com/office/drawing/2014/main" id="{ACA44500-CD01-44E7-86F5-81FC7A04E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12192000" cy="6808070"/>
          </a:xfrm>
          <a:prstGeom prst="rect">
            <a:avLst/>
          </a:prstGeom>
          <a:noFill/>
          <a:effectLst>
            <a:outerShdw blurRad="304800" dist="50800" dir="12000000" sx="1000" sy="1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Overcrowded transport bus on a highway, Kathmandu, Nepal» – Photochain">
            <a:extLst>
              <a:ext uri="{FF2B5EF4-FFF2-40B4-BE49-F238E27FC236}">
                <a16:creationId xmlns:a16="http://schemas.microsoft.com/office/drawing/2014/main" id="{9F4AF322-BED0-4D99-B771-D3A9FE42D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3D779B0E-17C9-4B37-AB77-2B516AEB7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908" y="-132080"/>
            <a:ext cx="9706292" cy="858520"/>
          </a:xfrm>
          <a:effectLst>
            <a:glow rad="279400">
              <a:schemeClr val="tx1">
                <a:alpha val="75000"/>
              </a:schemeClr>
            </a:glow>
            <a:softEdge rad="203200"/>
          </a:effectLst>
          <a:scene3d>
            <a:camera prst="orthographicFront"/>
            <a:lightRig rig="threePt" dir="t"/>
          </a:scene3d>
          <a:sp3d>
            <a:bevelT w="107950"/>
          </a:sp3d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 Overloading &amp; Overriding in Java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F1BE1F9-152B-41EB-9628-5B56AEE7F5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1236703"/>
            <a:ext cx="3932237" cy="381158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:</a:t>
            </a:r>
          </a:p>
          <a:p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Malisetty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Prasanth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– (JR-3) </a:t>
            </a: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CAPG2021B1LS0446</a:t>
            </a: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Date: 17-04-2021</a:t>
            </a:r>
          </a:p>
        </p:txBody>
      </p:sp>
    </p:spTree>
    <p:extLst>
      <p:ext uri="{BB962C8B-B14F-4D97-AF65-F5344CB8AC3E}">
        <p14:creationId xmlns:p14="http://schemas.microsoft.com/office/powerpoint/2010/main" val="3893584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7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EFE9A6A-C961-4D69-9D49-AE8F57956AF2}"/>
              </a:ext>
            </a:extLst>
          </p:cNvPr>
          <p:cNvSpPr txBox="1"/>
          <p:nvPr/>
        </p:nvSpPr>
        <p:spPr>
          <a:xfrm>
            <a:off x="3619500" y="776347"/>
            <a:ext cx="73723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 Overriding 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2D5694-6EF2-4E00-84AD-41D21D2A0E34}"/>
              </a:ext>
            </a:extLst>
          </p:cNvPr>
          <p:cNvSpPr txBox="1"/>
          <p:nvPr/>
        </p:nvSpPr>
        <p:spPr>
          <a:xfrm>
            <a:off x="3533775" y="1499176"/>
            <a:ext cx="855345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public abstract class Shape{</a:t>
            </a:r>
          </a:p>
          <a:p>
            <a:r>
              <a:rPr lang="en-IN" dirty="0"/>
              <a:t>	 public abstract Double area();</a:t>
            </a:r>
          </a:p>
          <a:p>
            <a:r>
              <a:rPr lang="en-IN" dirty="0"/>
              <a:t> }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public class Circle extends Shape {</a:t>
            </a:r>
          </a:p>
          <a:p>
            <a:r>
              <a:rPr lang="en-IN" dirty="0"/>
              <a:t>	private Double radius = 5.0;</a:t>
            </a:r>
          </a:p>
          <a:p>
            <a:endParaRPr lang="en-IN" dirty="0"/>
          </a:p>
          <a:p>
            <a:r>
              <a:rPr lang="en-IN" dirty="0"/>
              <a:t>	// See this annotation @Override, it is telling that this method is from parent</a:t>
            </a:r>
          </a:p>
          <a:p>
            <a:r>
              <a:rPr lang="en-IN" dirty="0"/>
              <a:t>	// class Shape and is overridden here</a:t>
            </a:r>
          </a:p>
          <a:p>
            <a:r>
              <a:rPr lang="en-IN" dirty="0"/>
              <a:t>	@Override</a:t>
            </a:r>
          </a:p>
          <a:p>
            <a:r>
              <a:rPr lang="en-IN" dirty="0"/>
              <a:t>	public Double area(){</a:t>
            </a:r>
          </a:p>
          <a:p>
            <a:r>
              <a:rPr lang="en-IN" dirty="0"/>
              <a:t>		 return 3.14 * radius * radius;</a:t>
            </a:r>
          </a:p>
          <a:p>
            <a:r>
              <a:rPr lang="en-IN" dirty="0"/>
              <a:t>	 }</a:t>
            </a:r>
          </a:p>
          <a:p>
            <a:r>
              <a:rPr lang="en-IN" dirty="0"/>
              <a:t> }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8" name="Picture 3" descr="100+ Confused Student Vectors">
            <a:extLst>
              <a:ext uri="{FF2B5EF4-FFF2-40B4-BE49-F238E27FC236}">
                <a16:creationId xmlns:a16="http://schemas.microsoft.com/office/drawing/2014/main" id="{22DCD6AE-7122-49D1-9339-EC11A8D65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417552"/>
            <a:ext cx="2457450" cy="2457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5433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7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D59A6-31FE-4A27-98DF-A5009F6B1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899" y="2347546"/>
            <a:ext cx="10515600" cy="19902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Most good programmers do programming not because they expect to get paid, but because it is fun to program.</a:t>
            </a:r>
          </a:p>
          <a:p>
            <a:pPr marL="0" indent="0" algn="r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------</a:t>
            </a:r>
            <a:r>
              <a:rPr lang="en-IN" b="0" i="1" u="none" strike="noStrike" dirty="0">
                <a:effectLst/>
                <a:latin typeface="-apple-system"/>
              </a:rPr>
              <a:t>Linus Torvalds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 descr="Thank You Wood Sign - Personalized by Kate">
            <a:extLst>
              <a:ext uri="{FF2B5EF4-FFF2-40B4-BE49-F238E27FC236}">
                <a16:creationId xmlns:a16="http://schemas.microsoft.com/office/drawing/2014/main" id="{7D23C24C-CEB8-4479-8C1B-8FB0D4DAC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 trans="70000" pressure="3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74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1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3C854DD-3F71-4A68-8C4E-3B1910256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4932"/>
            <a:ext cx="10515600" cy="936137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Pictorial Representation of Overloading &amp; Overriding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9D373B-96E4-4A90-82B4-E498455A5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4157" y="2490420"/>
            <a:ext cx="3789851" cy="28640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755822-7A3C-4B33-9D48-448FAD9EA5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992" y="2490420"/>
            <a:ext cx="3789853" cy="286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991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7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C4F8FC-8EB2-403F-BE34-240DCF801332}"/>
              </a:ext>
            </a:extLst>
          </p:cNvPr>
          <p:cNvSpPr/>
          <p:nvPr/>
        </p:nvSpPr>
        <p:spPr>
          <a:xfrm>
            <a:off x="5043487" y="2066925"/>
            <a:ext cx="2105025" cy="561975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Polymorphism</a:t>
            </a:r>
            <a:endParaRPr lang="en-IN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D97881-6841-4238-816F-4A5B4E6A17C4}"/>
              </a:ext>
            </a:extLst>
          </p:cNvPr>
          <p:cNvSpPr/>
          <p:nvPr/>
        </p:nvSpPr>
        <p:spPr>
          <a:xfrm>
            <a:off x="2390776" y="3376613"/>
            <a:ext cx="2028824" cy="742950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Static Polymorphism</a:t>
            </a:r>
            <a:endParaRPr lang="en-IN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451774-72F6-43DF-89D1-D43F22EFEFC3}"/>
              </a:ext>
            </a:extLst>
          </p:cNvPr>
          <p:cNvSpPr/>
          <p:nvPr/>
        </p:nvSpPr>
        <p:spPr>
          <a:xfrm>
            <a:off x="7772401" y="3376612"/>
            <a:ext cx="2028819" cy="742950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Polymorphism</a:t>
            </a:r>
            <a:endParaRPr lang="en-IN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4F3067-DF82-4236-A9D4-7CD60EB1EB2B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3405188" y="2347913"/>
            <a:ext cx="16382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B5AD68C-21AE-4463-BB66-641B1332A224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3405188" y="2347913"/>
            <a:ext cx="0" cy="10287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D4119E-FA84-4EA0-9B5B-7E849B37BDB8}"/>
              </a:ext>
            </a:extLst>
          </p:cNvPr>
          <p:cNvCxnSpPr>
            <a:cxnSpLocks/>
          </p:cNvCxnSpPr>
          <p:nvPr/>
        </p:nvCxnSpPr>
        <p:spPr>
          <a:xfrm flipH="1">
            <a:off x="7148512" y="2347913"/>
            <a:ext cx="16382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B49A094-74C3-477F-BED4-EE308E5393E8}"/>
              </a:ext>
            </a:extLst>
          </p:cNvPr>
          <p:cNvCxnSpPr>
            <a:cxnSpLocks/>
          </p:cNvCxnSpPr>
          <p:nvPr/>
        </p:nvCxnSpPr>
        <p:spPr>
          <a:xfrm>
            <a:off x="8786811" y="2347912"/>
            <a:ext cx="0" cy="10287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CFA19DE7-A96E-4277-9AF3-D3721D02F216}"/>
              </a:ext>
            </a:extLst>
          </p:cNvPr>
          <p:cNvSpPr/>
          <p:nvPr/>
        </p:nvSpPr>
        <p:spPr>
          <a:xfrm>
            <a:off x="2390777" y="5110166"/>
            <a:ext cx="2028823" cy="69532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 Overloading</a:t>
            </a:r>
            <a:endParaRPr lang="en-I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7140793-7794-4553-B2BE-010D0D2A4C97}"/>
              </a:ext>
            </a:extLst>
          </p:cNvPr>
          <p:cNvSpPr/>
          <p:nvPr/>
        </p:nvSpPr>
        <p:spPr>
          <a:xfrm>
            <a:off x="7772398" y="5110166"/>
            <a:ext cx="2028823" cy="69532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 Overriding</a:t>
            </a:r>
            <a:endParaRPr lang="en-I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2A13D47-7DC7-4CB9-93AD-FE2660D1B9B8}"/>
              </a:ext>
            </a:extLst>
          </p:cNvPr>
          <p:cNvCxnSpPr>
            <a:cxnSpLocks/>
            <a:stCxn id="4" idx="2"/>
            <a:endCxn id="20" idx="0"/>
          </p:cNvCxnSpPr>
          <p:nvPr/>
        </p:nvCxnSpPr>
        <p:spPr>
          <a:xfrm>
            <a:off x="3405188" y="4119563"/>
            <a:ext cx="1" cy="9906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D7056AB-5950-4A0E-A6F3-A10242E66A67}"/>
              </a:ext>
            </a:extLst>
          </p:cNvPr>
          <p:cNvCxnSpPr>
            <a:cxnSpLocks/>
            <a:stCxn id="5" idx="2"/>
            <a:endCxn id="21" idx="0"/>
          </p:cNvCxnSpPr>
          <p:nvPr/>
        </p:nvCxnSpPr>
        <p:spPr>
          <a:xfrm flipH="1">
            <a:off x="8786810" y="4119562"/>
            <a:ext cx="1" cy="9906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itle 1">
            <a:extLst>
              <a:ext uri="{FF2B5EF4-FFF2-40B4-BE49-F238E27FC236}">
                <a16:creationId xmlns:a16="http://schemas.microsoft.com/office/drawing/2014/main" id="{E6B9DF74-2DB7-4D8F-AF13-33694735D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Polymorphism Types :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111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20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B2377FC-ADDA-440E-BF46-9FD6E695EB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457325"/>
            <a:ext cx="9144000" cy="12573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b="1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Overloading</a:t>
            </a:r>
            <a:r>
              <a:rPr lang="en-US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occurs when two or more methods in one class have the same method name but different parameters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21E0A0-366C-4A83-974C-BF5895DDF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737" y="550863"/>
            <a:ext cx="4572000" cy="811213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 Overloading :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What are the risks to overloading a vehicle? | Road Safety Blog">
            <a:extLst>
              <a:ext uri="{FF2B5EF4-FFF2-40B4-BE49-F238E27FC236}">
                <a16:creationId xmlns:a16="http://schemas.microsoft.com/office/drawing/2014/main" id="{28F3A8B4-2A99-4C41-B071-60F440EC27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512" y="2809874"/>
            <a:ext cx="5514975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286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02480-C0D0-4B97-8661-D1A899BDA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470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i="0" dirty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 is this called static polymorphism?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649B9-42E3-4AAC-BCD2-3B0E9DFFA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Well that’s because which overloaded methods is to be invoked or not, is decided at compile time, based on the actual number of arguments and the compile-time types of the arguments.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6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E804F-8EC0-44FC-AA02-7224AF519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685800"/>
            <a:ext cx="4419600" cy="814388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 Overriding :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2573D-335B-4009-A296-230FAD65F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88"/>
            <a:ext cx="10515600" cy="1325563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400" b="1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Overriding</a:t>
            </a:r>
            <a:r>
              <a:rPr lang="en-US" sz="24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occurs when two methods have the same method name and parameters. One of the methods is in the parent class, and the other is in the child class.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 descr="chicken-cycle vietnam | Street &amp; Candids | People | Pixoto">
            <a:extLst>
              <a:ext uri="{FF2B5EF4-FFF2-40B4-BE49-F238E27FC236}">
                <a16:creationId xmlns:a16="http://schemas.microsoft.com/office/drawing/2014/main" id="{ABCFC66C-A93C-42F2-996D-E0D35F5EE1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2825751"/>
            <a:ext cx="5334000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8362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7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E9501-7FE3-4F60-B586-40BD553FA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70162"/>
            <a:ext cx="10515600" cy="1717675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Runtime polymorphism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or </a:t>
            </a:r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Dynamic Method Dispatch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a process in which a call to an overridden method is resolved at runtime rather than compile-time.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3EA409-543D-4FCD-9E5A-EA20D7E6A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995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i="0" dirty="0">
                <a:solidFill>
                  <a:srgbClr val="2929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 is this called dynamic polymorphism?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707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2FF79-D8FE-470C-BB6D-54E8152EB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2667000" cy="777875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: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EB94E2-0D1B-461A-91A0-E6DE2C977D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2025764"/>
            <a:ext cx="2266949" cy="2972479"/>
          </a:xfrm>
        </p:spPr>
      </p:pic>
      <p:pic>
        <p:nvPicPr>
          <p:cNvPr id="1030" name="Picture 6" descr="Shapes | Names of Shapes | Geometry | Shapes for Kids | Geometric Shapes -  YouTube">
            <a:extLst>
              <a:ext uri="{FF2B5EF4-FFF2-40B4-BE49-F238E27FC236}">
                <a16:creationId xmlns:a16="http://schemas.microsoft.com/office/drawing/2014/main" id="{FC9BE182-EBFC-4605-8F08-8EED2D4DB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855" y="2013518"/>
            <a:ext cx="4499770" cy="2972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udent Cartoon Png , Free Transparent Clipart - ClipartKey">
            <a:extLst>
              <a:ext uri="{FF2B5EF4-FFF2-40B4-BE49-F238E27FC236}">
                <a16:creationId xmlns:a16="http://schemas.microsoft.com/office/drawing/2014/main" id="{E9174561-D5D6-4513-8954-A642F145D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074" y="2013518"/>
            <a:ext cx="4053680" cy="2972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7147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7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Cartoon Confused Student Stock Illustrations – 773 Cartoon Confused Student  Stock Illustrations, Vectors &amp; Clipart - Dreamstime">
            <a:extLst>
              <a:ext uri="{FF2B5EF4-FFF2-40B4-BE49-F238E27FC236}">
                <a16:creationId xmlns:a16="http://schemas.microsoft.com/office/drawing/2014/main" id="{36373EBE-19F3-4762-BF83-2CE73AB6B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" y="461963"/>
            <a:ext cx="245745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9811E0-96FA-4218-B163-395E83112C60}"/>
              </a:ext>
            </a:extLst>
          </p:cNvPr>
          <p:cNvSpPr txBox="1"/>
          <p:nvPr/>
        </p:nvSpPr>
        <p:spPr>
          <a:xfrm>
            <a:off x="4895850" y="1557338"/>
            <a:ext cx="48291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public class Shape{</a:t>
            </a:r>
          </a:p>
          <a:p>
            <a:r>
              <a:rPr lang="en-IN" dirty="0"/>
              <a:t>   //It could be a circle or rectangle or square</a:t>
            </a:r>
          </a:p>
          <a:p>
            <a:r>
              <a:rPr lang="en-IN" dirty="0"/>
              <a:t>   private String type;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//To calculate area of rectangle</a:t>
            </a:r>
          </a:p>
          <a:p>
            <a:r>
              <a:rPr lang="en-IN" dirty="0"/>
              <a:t>   public Double area(Long length, Long breadth){</a:t>
            </a:r>
          </a:p>
          <a:p>
            <a:r>
              <a:rPr lang="en-IN" dirty="0"/>
              <a:t>    	return (Double) length * breadth;</a:t>
            </a:r>
          </a:p>
          <a:p>
            <a:r>
              <a:rPr lang="en-IN" dirty="0"/>
              <a:t>   }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//To calculate area of a circle</a:t>
            </a:r>
          </a:p>
          <a:p>
            <a:r>
              <a:rPr lang="en-IN" dirty="0"/>
              <a:t>   public Double area(Long radius){</a:t>
            </a:r>
          </a:p>
          <a:p>
            <a:r>
              <a:rPr lang="en-IN" dirty="0"/>
              <a:t>   	 return (Double) 3.14 * r * r;</a:t>
            </a:r>
          </a:p>
          <a:p>
            <a:r>
              <a:rPr lang="en-IN" dirty="0"/>
              <a:t>   }</a:t>
            </a:r>
          </a:p>
          <a:p>
            <a:r>
              <a:rPr lang="en-IN" dirty="0"/>
              <a:t> 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FE9A6A-C961-4D69-9D49-AE8F57956AF2}"/>
              </a:ext>
            </a:extLst>
          </p:cNvPr>
          <p:cNvSpPr txBox="1"/>
          <p:nvPr/>
        </p:nvSpPr>
        <p:spPr>
          <a:xfrm>
            <a:off x="4895850" y="776347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 Overloading :</a:t>
            </a:r>
          </a:p>
        </p:txBody>
      </p:sp>
      <p:pic>
        <p:nvPicPr>
          <p:cNvPr id="2051" name="Picture 3" descr="100+ Confused Student Vectors">
            <a:extLst>
              <a:ext uri="{FF2B5EF4-FFF2-40B4-BE49-F238E27FC236}">
                <a16:creationId xmlns:a16="http://schemas.microsoft.com/office/drawing/2014/main" id="{2CB60208-7A89-4348-AD2A-E4BA6D8F4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" y="3429000"/>
            <a:ext cx="2457450" cy="2457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ᐈ Confusion cartoon stock drawings, Royalty Free confused cartoon cliparts  | download on Depositphotos®">
            <a:extLst>
              <a:ext uri="{FF2B5EF4-FFF2-40B4-BE49-F238E27FC236}">
                <a16:creationId xmlns:a16="http://schemas.microsoft.com/office/drawing/2014/main" id="{9ED736B2-8740-4EB5-9917-01715FBA0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819495"/>
            <a:ext cx="2357804" cy="2681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059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358</Words>
  <Application>Microsoft Office PowerPoint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-apple-system</vt:lpstr>
      <vt:lpstr>Arial</vt:lpstr>
      <vt:lpstr>Arial</vt:lpstr>
      <vt:lpstr>Calibri</vt:lpstr>
      <vt:lpstr>Calibri Light</vt:lpstr>
      <vt:lpstr>Times New Roman</vt:lpstr>
      <vt:lpstr>Office Theme</vt:lpstr>
      <vt:lpstr>Method Overloading &amp; Overriding in Java</vt:lpstr>
      <vt:lpstr>Pictorial Representation of Overloading &amp; Overriding</vt:lpstr>
      <vt:lpstr>Polymorphism Types :</vt:lpstr>
      <vt:lpstr>Method Overloading :</vt:lpstr>
      <vt:lpstr>Why is this called static polymorphism?</vt:lpstr>
      <vt:lpstr>Method Overriding :</vt:lpstr>
      <vt:lpstr>Why is this called dynamic polymorphism?</vt:lpstr>
      <vt:lpstr>Case Study 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Method Overloading &amp; Method Overriding in Java</dc:title>
  <dc:creator>PRASANTH NAIDU</dc:creator>
  <cp:lastModifiedBy>PRASANTH NAIDU</cp:lastModifiedBy>
  <cp:revision>32</cp:revision>
  <dcterms:created xsi:type="dcterms:W3CDTF">2021-04-15T05:12:40Z</dcterms:created>
  <dcterms:modified xsi:type="dcterms:W3CDTF">2021-04-16T12:19:22Z</dcterms:modified>
</cp:coreProperties>
</file>

<file path=docProps/thumbnail.jpeg>
</file>